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6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>
        <p:scale>
          <a:sx n="66" d="100"/>
          <a:sy n="66" d="100"/>
        </p:scale>
        <p:origin x="-1086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B03FAFE-8351-4B0A-8A2C-E83075FBB648}" type="datetimeFigureOut">
              <a:rPr lang="es-CL" smtClean="0"/>
              <a:t>25-03-2019</a:t>
            </a:fld>
            <a:endParaRPr lang="es-CL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0779B2B-59A4-404D-A62F-66CF3F0B61C8}" type="slidenum">
              <a:rPr lang="es-CL" smtClean="0"/>
              <a:t>‹Nº›</a:t>
            </a:fld>
            <a:endParaRPr lang="es-CL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FAFE-8351-4B0A-8A2C-E83075FBB648}" type="datetimeFigureOut">
              <a:rPr lang="es-CL" smtClean="0"/>
              <a:t>25-03-2019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9B2B-59A4-404D-A62F-66CF3F0B61C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FAFE-8351-4B0A-8A2C-E83075FBB648}" type="datetimeFigureOut">
              <a:rPr lang="es-CL" smtClean="0"/>
              <a:t>25-03-2019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9B2B-59A4-404D-A62F-66CF3F0B61C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FAFE-8351-4B0A-8A2C-E83075FBB648}" type="datetimeFigureOut">
              <a:rPr lang="es-CL" smtClean="0"/>
              <a:t>25-03-2019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9B2B-59A4-404D-A62F-66CF3F0B61C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FAFE-8351-4B0A-8A2C-E83075FBB648}" type="datetimeFigureOut">
              <a:rPr lang="es-CL" smtClean="0"/>
              <a:t>25-03-2019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9B2B-59A4-404D-A62F-66CF3F0B61C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FAFE-8351-4B0A-8A2C-E83075FBB648}" type="datetimeFigureOut">
              <a:rPr lang="es-CL" smtClean="0"/>
              <a:t>25-03-2019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9B2B-59A4-404D-A62F-66CF3F0B61C8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FAFE-8351-4B0A-8A2C-E83075FBB648}" type="datetimeFigureOut">
              <a:rPr lang="es-CL" smtClean="0"/>
              <a:t>25-03-2019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9B2B-59A4-404D-A62F-66CF3F0B61C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FAFE-8351-4B0A-8A2C-E83075FBB648}" type="datetimeFigureOut">
              <a:rPr lang="es-CL" smtClean="0"/>
              <a:t>25-03-2019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9B2B-59A4-404D-A62F-66CF3F0B61C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FAFE-8351-4B0A-8A2C-E83075FBB648}" type="datetimeFigureOut">
              <a:rPr lang="es-CL" smtClean="0"/>
              <a:t>25-03-2019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9B2B-59A4-404D-A62F-66CF3F0B61C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FAFE-8351-4B0A-8A2C-E83075FBB648}" type="datetimeFigureOut">
              <a:rPr lang="es-CL" smtClean="0"/>
              <a:t>25-03-2019</a:t>
            </a:fld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9B2B-59A4-404D-A62F-66CF3F0B61C8}" type="slidenum">
              <a:rPr lang="es-CL" smtClean="0"/>
              <a:t>‹Nº›</a:t>
            </a:fld>
            <a:endParaRPr lang="es-CL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FAFE-8351-4B0A-8A2C-E83075FBB648}" type="datetimeFigureOut">
              <a:rPr lang="es-CL" smtClean="0"/>
              <a:t>25-03-2019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9B2B-59A4-404D-A62F-66CF3F0B61C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B03FAFE-8351-4B0A-8A2C-E83075FBB648}" type="datetimeFigureOut">
              <a:rPr lang="es-CL" smtClean="0"/>
              <a:t>25-03-2019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0779B2B-59A4-404D-A62F-66CF3F0B61C8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shade val="94000"/>
                <a:satMod val="114000"/>
                <a:lumMod val="96000"/>
              </a:schemeClr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aniel\Desktop\imagenes\Jesus rost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208" y="-235924"/>
            <a:ext cx="4865642" cy="684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471388" y="1098479"/>
            <a:ext cx="62760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Asamblea Diocesana 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814978" y="2053118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2019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206618" y="3436994"/>
            <a:ext cx="880561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Jesucristo, Señor y Centro</a:t>
            </a:r>
          </a:p>
          <a:p>
            <a:pPr algn="ctr"/>
            <a:r>
              <a:rPr lang="es-CL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de nuestra vida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1" name="Picture 2" descr="C:\Users\Daniel\Desktop\afiches y diseños\logo diocesi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4838" y="31608"/>
            <a:ext cx="1259144" cy="119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498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57" y="217261"/>
            <a:ext cx="9536564" cy="6357712"/>
          </a:xfrm>
        </p:spPr>
      </p:pic>
    </p:spTree>
    <p:extLst>
      <p:ext uri="{BB962C8B-B14F-4D97-AF65-F5344CB8AC3E}">
        <p14:creationId xmlns:p14="http://schemas.microsoft.com/office/powerpoint/2010/main" val="898404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 smtClean="0"/>
              <a:t>Juan 6, 68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CL" dirty="0" smtClean="0"/>
          </a:p>
          <a:p>
            <a:pPr marL="0" indent="0" algn="ctr">
              <a:buNone/>
            </a:pPr>
            <a:r>
              <a:rPr lang="es-CL" sz="4400" dirty="0" smtClean="0"/>
              <a:t>Señor ¿a </a:t>
            </a:r>
            <a:r>
              <a:rPr lang="es-CL" sz="4400" dirty="0" smtClean="0"/>
              <a:t>quién </a:t>
            </a:r>
            <a:r>
              <a:rPr lang="es-CL" sz="4400" dirty="0" smtClean="0"/>
              <a:t>iremos? </a:t>
            </a:r>
          </a:p>
          <a:p>
            <a:pPr marL="0" indent="0" algn="ctr">
              <a:buNone/>
            </a:pPr>
            <a:r>
              <a:rPr lang="es-CL" sz="4400" dirty="0" smtClean="0"/>
              <a:t>¡Tú tienes palabras de vida eterna!</a:t>
            </a:r>
          </a:p>
          <a:p>
            <a:pPr marL="0" indent="0" algn="ctr">
              <a:buNone/>
            </a:pPr>
            <a:r>
              <a:rPr lang="es-CL" sz="4400" dirty="0" smtClean="0"/>
              <a:t>Nosotros hemos creído y reconocido </a:t>
            </a:r>
          </a:p>
          <a:p>
            <a:pPr marL="0" indent="0" algn="ctr">
              <a:buNone/>
            </a:pPr>
            <a:r>
              <a:rPr lang="es-CL" sz="4400" dirty="0" smtClean="0"/>
              <a:t>que </a:t>
            </a:r>
            <a:r>
              <a:rPr lang="es-CL" sz="4400" dirty="0" smtClean="0"/>
              <a:t>tú </a:t>
            </a:r>
            <a:r>
              <a:rPr lang="es-CL" sz="4400" dirty="0" smtClean="0"/>
              <a:t>eres el santo de Dios</a:t>
            </a:r>
            <a:endParaRPr lang="es-CL" sz="4400" dirty="0"/>
          </a:p>
        </p:txBody>
      </p:sp>
      <p:pic>
        <p:nvPicPr>
          <p:cNvPr id="4" name="Picture 2" descr="C:\Users\Daniel\Desktop\afiches y diseños\logo diocesi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695" y="0"/>
            <a:ext cx="1259144" cy="119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29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0923" y="1047413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es-CL" dirty="0" smtClean="0"/>
          </a:p>
          <a:p>
            <a:pPr marL="0" indent="0" algn="ctr">
              <a:buNone/>
            </a:pPr>
            <a:r>
              <a:rPr lang="es-CL" sz="6600" dirty="0" smtClean="0"/>
              <a:t>Jesucristo,</a:t>
            </a:r>
          </a:p>
          <a:p>
            <a:pPr marL="0" indent="0" algn="ctr">
              <a:buNone/>
            </a:pPr>
            <a:r>
              <a:rPr lang="es-CL" sz="6600" dirty="0" smtClean="0"/>
              <a:t>Señor y Centro </a:t>
            </a:r>
          </a:p>
          <a:p>
            <a:pPr marL="0" indent="0" algn="ctr">
              <a:buNone/>
            </a:pPr>
            <a:r>
              <a:rPr lang="es-CL" sz="6600" dirty="0"/>
              <a:t>d</a:t>
            </a:r>
            <a:r>
              <a:rPr lang="es-CL" sz="6600" dirty="0" smtClean="0"/>
              <a:t>e nuestra vida</a:t>
            </a:r>
            <a:endParaRPr lang="es-CL" sz="6600" dirty="0"/>
          </a:p>
        </p:txBody>
      </p:sp>
      <p:pic>
        <p:nvPicPr>
          <p:cNvPr id="4" name="Picture 2" descr="C:\Users\Daniel\Desktop\afiches y diseños\logo diocesi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695" y="0"/>
            <a:ext cx="1259144" cy="119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531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b="1" dirty="0" smtClean="0"/>
              <a:t>Llamado a una renovación </a:t>
            </a:r>
            <a:br>
              <a:rPr lang="es-CL" b="1" dirty="0" smtClean="0"/>
            </a:br>
            <a:r>
              <a:rPr lang="es-CL" b="1" dirty="0" smtClean="0"/>
              <a:t>Espiritual permanente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endParaRPr lang="es-CL" dirty="0" smtClean="0"/>
          </a:p>
          <a:p>
            <a:pPr marL="0" indent="0" algn="ctr">
              <a:buNone/>
            </a:pPr>
            <a:r>
              <a:rPr lang="es-CL" sz="4000" dirty="0" smtClean="0"/>
              <a:t>Renovar el </a:t>
            </a:r>
            <a:r>
              <a:rPr lang="es-CL" sz="4000" dirty="0" smtClean="0"/>
              <a:t>Vínculo </a:t>
            </a:r>
            <a:r>
              <a:rPr lang="es-CL" sz="4000" dirty="0" smtClean="0"/>
              <a:t>vital con Jesús</a:t>
            </a:r>
          </a:p>
          <a:p>
            <a:pPr marL="0" indent="0" algn="ctr">
              <a:buNone/>
            </a:pPr>
            <a:endParaRPr lang="es-CL" sz="4000" dirty="0"/>
          </a:p>
          <a:p>
            <a:pPr marL="0" indent="0" algn="ctr">
              <a:buNone/>
            </a:pPr>
            <a:r>
              <a:rPr lang="es-CL" sz="4000" dirty="0" smtClean="0"/>
              <a:t>Transitar de una Iglesia preocupada por autopreservación a una plenamente </a:t>
            </a:r>
          </a:p>
          <a:p>
            <a:pPr marL="0" indent="0" algn="ctr">
              <a:buNone/>
            </a:pPr>
            <a:r>
              <a:rPr lang="es-CL" sz="4000" dirty="0" smtClean="0"/>
              <a:t>centrada en su Señor.</a:t>
            </a:r>
            <a:endParaRPr lang="es-CL" sz="4000" dirty="0"/>
          </a:p>
        </p:txBody>
      </p:sp>
      <p:pic>
        <p:nvPicPr>
          <p:cNvPr id="4" name="Picture 2" descr="C:\Users\Daniel\Desktop\afiches y diseños\logo diocesi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695" y="0"/>
            <a:ext cx="1259144" cy="119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08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b="1" dirty="0" smtClean="0"/>
              <a:t>Llamado a ser una Iglesia que vive en comunión y participación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es-CL" dirty="0" smtClean="0"/>
          </a:p>
          <a:p>
            <a:pPr marL="0" indent="0" algn="ctr">
              <a:buNone/>
            </a:pPr>
            <a:r>
              <a:rPr lang="es-CL" sz="4000" dirty="0" smtClean="0"/>
              <a:t>Una Iglesia que cuida de actuar</a:t>
            </a:r>
          </a:p>
          <a:p>
            <a:pPr marL="0" indent="0" algn="ctr">
              <a:buNone/>
            </a:pPr>
            <a:r>
              <a:rPr lang="es-CL" sz="4000" dirty="0" smtClean="0"/>
              <a:t> </a:t>
            </a:r>
            <a:r>
              <a:rPr lang="es-CL" sz="4000" b="1" i="1" u="sng" dirty="0" smtClean="0"/>
              <a:t>con el Estilo de Jesús</a:t>
            </a:r>
          </a:p>
          <a:p>
            <a:pPr marL="0" indent="0" algn="ctr">
              <a:buNone/>
            </a:pPr>
            <a:endParaRPr lang="es-CL" sz="4000" dirty="0"/>
          </a:p>
          <a:p>
            <a:pPr marL="0" indent="0" algn="ctr">
              <a:buNone/>
            </a:pPr>
            <a:r>
              <a:rPr lang="es-CL" sz="4000" dirty="0" smtClean="0"/>
              <a:t>Transitar de una cultura del abuso y el mal trato</a:t>
            </a:r>
          </a:p>
          <a:p>
            <a:pPr marL="0" indent="0" algn="ctr">
              <a:buNone/>
            </a:pPr>
            <a:r>
              <a:rPr lang="es-CL" sz="4000" dirty="0" smtClean="0"/>
              <a:t>a una cultura del cuidado y el respeto</a:t>
            </a:r>
          </a:p>
          <a:p>
            <a:pPr marL="0" indent="0" algn="ctr">
              <a:buNone/>
            </a:pPr>
            <a:r>
              <a:rPr lang="es-CL" sz="4000" dirty="0" smtClean="0"/>
              <a:t>sobre todo de los más vulnerables</a:t>
            </a:r>
            <a:endParaRPr lang="es-CL" sz="4000" dirty="0"/>
          </a:p>
        </p:txBody>
      </p:sp>
      <p:pic>
        <p:nvPicPr>
          <p:cNvPr id="4" name="Picture 2" descr="C:\Users\Daniel\Desktop\afiches y diseños\logo diocesi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695" y="0"/>
            <a:ext cx="1259144" cy="119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69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b="1" dirty="0" smtClean="0"/>
              <a:t>Llamado a ser una Iglesia Misionera </a:t>
            </a:r>
            <a:br>
              <a:rPr lang="es-CL" b="1" dirty="0" smtClean="0"/>
            </a:br>
            <a:r>
              <a:rPr lang="es-CL" b="1" dirty="0" smtClean="0"/>
              <a:t>al servicio del Reino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es-CL" dirty="0" smtClean="0"/>
          </a:p>
          <a:p>
            <a:pPr marL="0" indent="0" algn="ctr">
              <a:buNone/>
            </a:pPr>
            <a:r>
              <a:rPr lang="es-CL" sz="4800" dirty="0" smtClean="0"/>
              <a:t>Una Iglesia que asume la misión de Jesús</a:t>
            </a:r>
          </a:p>
          <a:p>
            <a:pPr marL="0" indent="0" algn="ctr">
              <a:buNone/>
            </a:pPr>
            <a:endParaRPr lang="es-CL" sz="4800" dirty="0" smtClean="0"/>
          </a:p>
          <a:p>
            <a:pPr marL="0" indent="0" algn="ctr">
              <a:buNone/>
            </a:pPr>
            <a:endParaRPr lang="es-CL" sz="4800" dirty="0" smtClean="0"/>
          </a:p>
          <a:p>
            <a:pPr marL="0" indent="0" algn="ctr">
              <a:buNone/>
            </a:pPr>
            <a:r>
              <a:rPr lang="es-CL" sz="4000" dirty="0" smtClean="0"/>
              <a:t>Transitar de una Iglesia  que se sirve a </a:t>
            </a:r>
            <a:r>
              <a:rPr lang="es-CL" sz="4000" dirty="0" smtClean="0"/>
              <a:t>sí </a:t>
            </a:r>
            <a:r>
              <a:rPr lang="es-CL" sz="4000" dirty="0" smtClean="0"/>
              <a:t>misma </a:t>
            </a:r>
          </a:p>
          <a:p>
            <a:pPr marL="0" indent="0" algn="ctr">
              <a:buNone/>
            </a:pPr>
            <a:r>
              <a:rPr lang="es-CL" sz="4000" dirty="0" smtClean="0"/>
              <a:t>a una dedicada al </a:t>
            </a:r>
            <a:r>
              <a:rPr lang="es-CL" sz="4000" b="1" dirty="0" smtClean="0"/>
              <a:t>servicio del Reino</a:t>
            </a:r>
            <a:r>
              <a:rPr lang="es-CL" sz="4000" dirty="0" smtClean="0"/>
              <a:t> en el mundo</a:t>
            </a:r>
          </a:p>
        </p:txBody>
      </p:sp>
      <p:pic>
        <p:nvPicPr>
          <p:cNvPr id="4" name="Picture 2" descr="C:\Users\Daniel\Desktop\afiches y diseños\logo diocesi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695" y="0"/>
            <a:ext cx="1259144" cy="119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60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6806" y="185836"/>
            <a:ext cx="9366325" cy="1143000"/>
          </a:xfrm>
        </p:spPr>
        <p:txBody>
          <a:bodyPr/>
          <a:lstStyle/>
          <a:p>
            <a:pPr algn="ctr"/>
            <a:r>
              <a:rPr lang="es-ES" b="1" dirty="0" smtClean="0"/>
              <a:t>Alma de Cristo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63546" y="1465943"/>
            <a:ext cx="5357820" cy="4920341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s-ES" dirty="0">
                <a:latin typeface="Adobe Caslon Pro Bold" pitchFamily="18" charset="0"/>
              </a:rPr>
              <a:t>Alma de Cristo, santifícame</a:t>
            </a:r>
          </a:p>
          <a:p>
            <a:pPr marL="68580" indent="0">
              <a:buNone/>
            </a:pPr>
            <a:r>
              <a:rPr lang="es-ES" dirty="0">
                <a:latin typeface="Adobe Caslon Pro Bold" pitchFamily="18" charset="0"/>
              </a:rPr>
              <a:t>Cuerpo de Cristo, sálvame</a:t>
            </a:r>
          </a:p>
          <a:p>
            <a:pPr marL="68580" indent="0">
              <a:buNone/>
            </a:pPr>
            <a:r>
              <a:rPr lang="es-ES" dirty="0">
                <a:latin typeface="Adobe Caslon Pro Bold" pitchFamily="18" charset="0"/>
              </a:rPr>
              <a:t>Sangre de Cristo, embriágame</a:t>
            </a:r>
          </a:p>
          <a:p>
            <a:pPr marL="68580" indent="0">
              <a:buNone/>
            </a:pPr>
            <a:r>
              <a:rPr lang="es-ES" dirty="0">
                <a:latin typeface="Adobe Caslon Pro Bold" pitchFamily="18" charset="0"/>
              </a:rPr>
              <a:t>Agua del costado de Cristo, lávame</a:t>
            </a:r>
          </a:p>
          <a:p>
            <a:pPr marL="68580" indent="0">
              <a:buNone/>
            </a:pPr>
            <a:r>
              <a:rPr lang="es-ES" dirty="0">
                <a:latin typeface="Adobe Caslon Pro Bold" pitchFamily="18" charset="0"/>
              </a:rPr>
              <a:t>Pasión de Cristo, confórtame</a:t>
            </a:r>
          </a:p>
          <a:p>
            <a:pPr marL="68580" indent="0">
              <a:buNone/>
            </a:pPr>
            <a:r>
              <a:rPr lang="es-ES" dirty="0">
                <a:latin typeface="Adobe Caslon Pro Bold" pitchFamily="18" charset="0"/>
              </a:rPr>
              <a:t>¡Oh, buen Jesús!, óyeme</a:t>
            </a:r>
          </a:p>
          <a:p>
            <a:pPr marL="68580" indent="0">
              <a:buNone/>
            </a:pPr>
            <a:r>
              <a:rPr lang="es-ES" dirty="0">
                <a:latin typeface="Adobe Caslon Pro Bold" pitchFamily="18" charset="0"/>
              </a:rPr>
              <a:t>Dentro de tus llagas, escóndeme</a:t>
            </a:r>
          </a:p>
          <a:p>
            <a:pPr marL="68580" indent="0">
              <a:buNone/>
            </a:pPr>
            <a:r>
              <a:rPr lang="es-ES" dirty="0">
                <a:latin typeface="Adobe Caslon Pro Bold" pitchFamily="18" charset="0"/>
              </a:rPr>
              <a:t>No permitas que me aparte de Ti</a:t>
            </a:r>
          </a:p>
          <a:p>
            <a:pPr marL="68580" indent="0">
              <a:buNone/>
            </a:pPr>
            <a:r>
              <a:rPr lang="es-ES" dirty="0">
                <a:latin typeface="Adobe Caslon Pro Bold" pitchFamily="18" charset="0"/>
              </a:rPr>
              <a:t>Del maligno enemigo, defiéndeme</a:t>
            </a:r>
          </a:p>
          <a:p>
            <a:pPr marL="68580" indent="0">
              <a:buNone/>
            </a:pPr>
            <a:r>
              <a:rPr lang="es-ES" dirty="0">
                <a:latin typeface="Adobe Caslon Pro Bold" pitchFamily="18" charset="0"/>
              </a:rPr>
              <a:t>En la hora de mi muerte, llámame</a:t>
            </a:r>
          </a:p>
          <a:p>
            <a:pPr marL="68580" indent="0">
              <a:buNone/>
            </a:pPr>
            <a:r>
              <a:rPr lang="es-ES" dirty="0">
                <a:latin typeface="Adobe Caslon Pro Bold" pitchFamily="18" charset="0"/>
              </a:rPr>
              <a:t>Y mándame ir a Ti</a:t>
            </a:r>
          </a:p>
          <a:p>
            <a:pPr marL="68580" indent="0">
              <a:buNone/>
            </a:pPr>
            <a:r>
              <a:rPr lang="es-ES" dirty="0">
                <a:latin typeface="Adobe Caslon Pro Bold" pitchFamily="18" charset="0"/>
              </a:rPr>
              <a:t>Para que con tus santos te alabe</a:t>
            </a:r>
          </a:p>
          <a:p>
            <a:pPr marL="68580" indent="0">
              <a:buNone/>
            </a:pPr>
            <a:r>
              <a:rPr lang="es-ES" dirty="0">
                <a:latin typeface="Adobe Caslon Pro Bold" pitchFamily="18" charset="0"/>
              </a:rPr>
              <a:t>Por los siglos de los siglos. Amén</a:t>
            </a:r>
          </a:p>
        </p:txBody>
      </p:sp>
      <p:pic>
        <p:nvPicPr>
          <p:cNvPr id="5" name="Picture 2" descr="C:\Users\Daniel\Desktop\afiches y diseños\logo diocesi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695" y="0"/>
            <a:ext cx="1259144" cy="119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829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Users\Daniel\Desktop\afiches y diseños\logo diocesi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152" y="325210"/>
            <a:ext cx="6540500" cy="622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509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b="1" dirty="0" smtClean="0"/>
              <a:t>Un nuevo año no es un tiempo</a:t>
            </a:r>
            <a:br>
              <a:rPr lang="es-CL" b="1" dirty="0" smtClean="0"/>
            </a:br>
            <a:r>
              <a:rPr lang="es-CL" b="1" dirty="0" smtClean="0"/>
              <a:t> para repetir lo de siempre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CL" sz="4000" dirty="0" smtClean="0"/>
          </a:p>
          <a:p>
            <a:r>
              <a:rPr lang="es-CL" sz="4000" dirty="0" smtClean="0"/>
              <a:t>Es una </a:t>
            </a:r>
            <a:r>
              <a:rPr lang="es-CL" sz="4000" b="1" dirty="0" smtClean="0"/>
              <a:t>oportunidad</a:t>
            </a:r>
            <a:r>
              <a:rPr lang="es-CL" sz="4000" dirty="0" smtClean="0"/>
              <a:t> para hacer todo mejor.</a:t>
            </a:r>
          </a:p>
          <a:p>
            <a:r>
              <a:rPr lang="es-CL" sz="4000" dirty="0" smtClean="0"/>
              <a:t>Aprendemos de los aciertos y de los errores</a:t>
            </a:r>
          </a:p>
          <a:p>
            <a:r>
              <a:rPr lang="es-CL" sz="4000" dirty="0" smtClean="0"/>
              <a:t>Cada tiempo tiene nuevos desafíos.</a:t>
            </a:r>
          </a:p>
          <a:p>
            <a:endParaRPr lang="es-CL" dirty="0"/>
          </a:p>
        </p:txBody>
      </p:sp>
      <p:pic>
        <p:nvPicPr>
          <p:cNvPr id="4" name="Picture 2" descr="C:\Users\Daniel\Desktop\afiches y diseños\logo diocesi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695" y="0"/>
            <a:ext cx="1259144" cy="119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6035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 smtClean="0"/>
              <a:t>DISCERNIMIENTO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CL" sz="4800" dirty="0" smtClean="0"/>
              <a:t>Escuchar los vientos que soplan hoy para distinguir lo que viene de Dios, lo que contribuye al Reinado de su Amor, lo que nos purifica de nuestros apegos y pecados</a:t>
            </a:r>
            <a:endParaRPr lang="es-CL" sz="4800" dirty="0"/>
          </a:p>
        </p:txBody>
      </p:sp>
      <p:pic>
        <p:nvPicPr>
          <p:cNvPr id="4" name="Picture 2" descr="C:\Users\Daniel\Desktop\afiches y diseños\logo diocesi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695" y="0"/>
            <a:ext cx="1259144" cy="119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61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 smtClean="0"/>
              <a:t>En tiempos agitados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sz="4400" dirty="0" smtClean="0"/>
              <a:t>No basta la buena voluntad</a:t>
            </a:r>
          </a:p>
          <a:p>
            <a:r>
              <a:rPr lang="es-CL" sz="4400" dirty="0" smtClean="0"/>
              <a:t>Podemos responder con fuerza y entusiasmo de un modo equivocado</a:t>
            </a:r>
          </a:p>
          <a:p>
            <a:r>
              <a:rPr lang="es-CL" sz="4400" dirty="0" smtClean="0"/>
              <a:t>Y así podemos arrancar el trigo bueno creyendo que era cizaña</a:t>
            </a:r>
            <a:endParaRPr lang="es-CL" sz="4400" dirty="0"/>
          </a:p>
        </p:txBody>
      </p:sp>
      <p:pic>
        <p:nvPicPr>
          <p:cNvPr id="4" name="Picture 2" descr="C:\Users\Daniel\Desktop\afiches y diseños\logo diocesi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695" y="0"/>
            <a:ext cx="1259144" cy="119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5389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3262" y="708349"/>
            <a:ext cx="9366325" cy="1143000"/>
          </a:xfrm>
        </p:spPr>
        <p:txBody>
          <a:bodyPr/>
          <a:lstStyle/>
          <a:p>
            <a:pPr algn="ctr"/>
            <a:r>
              <a:rPr lang="es-CL" b="1" dirty="0" smtClean="0"/>
              <a:t>¿Año del Señor 2019?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s-CL" sz="4400" dirty="0" smtClean="0"/>
              <a:t>Al interior de la Iglesia</a:t>
            </a:r>
          </a:p>
          <a:p>
            <a:pPr>
              <a:lnSpc>
                <a:spcPct val="120000"/>
              </a:lnSpc>
            </a:pPr>
            <a:r>
              <a:rPr lang="es-CL" sz="4400" dirty="0" smtClean="0"/>
              <a:t>Fragilidad: Desgaste y desconcierto por nuestras graves miserias.</a:t>
            </a:r>
          </a:p>
          <a:p>
            <a:pPr>
              <a:lnSpc>
                <a:spcPct val="120000"/>
              </a:lnSpc>
            </a:pPr>
            <a:r>
              <a:rPr lang="es-CL" sz="4400" dirty="0" smtClean="0"/>
              <a:t>Fidelidad: Un amor sufrido que se expresa en perseverancia, fortaleza interior y disponibilidad para contribuir.</a:t>
            </a:r>
          </a:p>
          <a:p>
            <a:endParaRPr lang="es-CL" sz="4400" dirty="0"/>
          </a:p>
        </p:txBody>
      </p:sp>
      <p:pic>
        <p:nvPicPr>
          <p:cNvPr id="4" name="Picture 2" descr="C:\Users\Daniel\Desktop\afiches y diseños\logo diocesi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695" y="0"/>
            <a:ext cx="1259144" cy="119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3618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b="1" dirty="0" smtClean="0"/>
              <a:t>¿Año del Señor 2019?</a:t>
            </a:r>
            <a:br>
              <a:rPr lang="es-CL" b="1" dirty="0" smtClean="0"/>
            </a:br>
            <a:r>
              <a:rPr lang="es-CL" b="1" dirty="0" smtClean="0"/>
              <a:t>En el mundo que nos rodea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s-CL" sz="4000" dirty="0" smtClean="0"/>
              <a:t>Personas con mayor acceso a la información</a:t>
            </a:r>
          </a:p>
          <a:p>
            <a:pPr marL="571500" indent="-571500">
              <a:lnSpc>
                <a:spcPct val="120000"/>
              </a:lnSpc>
            </a:pPr>
            <a:r>
              <a:rPr lang="es-CL" sz="4000" dirty="0" smtClean="0"/>
              <a:t>Más empoderadas.</a:t>
            </a:r>
          </a:p>
          <a:p>
            <a:pPr marL="571500" indent="-571500">
              <a:lnSpc>
                <a:spcPct val="120000"/>
              </a:lnSpc>
            </a:pPr>
            <a:r>
              <a:rPr lang="es-CL" sz="4000" dirty="0" smtClean="0"/>
              <a:t>Más conscientes de su dignidad.</a:t>
            </a:r>
          </a:p>
          <a:p>
            <a:pPr marL="571500" indent="-571500">
              <a:lnSpc>
                <a:spcPct val="120000"/>
              </a:lnSpc>
            </a:pPr>
            <a:r>
              <a:rPr lang="es-CL" sz="4000" dirty="0" smtClean="0"/>
              <a:t>Más críticos de las instituciones.</a:t>
            </a:r>
          </a:p>
          <a:p>
            <a:pPr marL="571500" indent="-571500">
              <a:lnSpc>
                <a:spcPct val="120000"/>
              </a:lnSpc>
            </a:pPr>
            <a:r>
              <a:rPr lang="es-CL" sz="4000" dirty="0" smtClean="0"/>
              <a:t>Más indignadas ante los abusos y la corrupción.</a:t>
            </a:r>
            <a:endParaRPr lang="es-CL" sz="4000" dirty="0"/>
          </a:p>
        </p:txBody>
      </p:sp>
      <p:pic>
        <p:nvPicPr>
          <p:cNvPr id="4" name="Picture 2" descr="C:\Users\Daniel\Desktop\afiches y diseños\logo diocesi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695" y="0"/>
            <a:ext cx="1259144" cy="119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b="1" dirty="0" smtClean="0"/>
              <a:t>¿Año del Señor 2019?</a:t>
            </a:r>
            <a:br>
              <a:rPr lang="es-CL" b="1" dirty="0" smtClean="0"/>
            </a:br>
            <a:r>
              <a:rPr lang="es-CL" b="1" dirty="0" smtClean="0"/>
              <a:t>En el mundo que nos rodea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CL" sz="4000" dirty="0" smtClean="0"/>
              <a:t>Se alzan nuevas banderas</a:t>
            </a:r>
          </a:p>
          <a:p>
            <a:r>
              <a:rPr lang="es-CL" sz="4000" dirty="0" smtClean="0"/>
              <a:t>Equidad de género – Feminismo.</a:t>
            </a:r>
          </a:p>
          <a:p>
            <a:r>
              <a:rPr lang="es-CL" sz="4000" dirty="0" smtClean="0"/>
              <a:t>El cambio climático – el tema del agua.</a:t>
            </a:r>
          </a:p>
          <a:p>
            <a:r>
              <a:rPr lang="es-CL" sz="4000" dirty="0" smtClean="0"/>
              <a:t>Los animalistas</a:t>
            </a:r>
          </a:p>
          <a:p>
            <a:r>
              <a:rPr lang="es-CL" sz="4000" dirty="0" smtClean="0"/>
              <a:t>Dignidad de los pueblos originarios</a:t>
            </a:r>
          </a:p>
          <a:p>
            <a:r>
              <a:rPr lang="es-CL" sz="4000" dirty="0" smtClean="0"/>
              <a:t>Presencia de los migrantes.</a:t>
            </a:r>
          </a:p>
          <a:p>
            <a:r>
              <a:rPr lang="es-CL" sz="4000" dirty="0" smtClean="0"/>
              <a:t>Equidad y justicia: sobre todo, en educación.</a:t>
            </a:r>
          </a:p>
          <a:p>
            <a:r>
              <a:rPr lang="es-CL" sz="4000" dirty="0" smtClean="0"/>
              <a:t>Pensiones dignas para los adultos mayores</a:t>
            </a:r>
          </a:p>
          <a:p>
            <a:endParaRPr lang="es-CL" sz="4000" dirty="0" smtClean="0"/>
          </a:p>
          <a:p>
            <a:endParaRPr lang="es-CL" dirty="0"/>
          </a:p>
        </p:txBody>
      </p:sp>
      <p:pic>
        <p:nvPicPr>
          <p:cNvPr id="4" name="Picture 2" descr="C:\Users\Daniel\Desktop\afiches y diseños\logo diocesi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695" y="0"/>
            <a:ext cx="1259144" cy="119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78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b="1" dirty="0" smtClean="0"/>
              <a:t>¿Año del Señor 2019?</a:t>
            </a:r>
            <a:br>
              <a:rPr lang="es-CL" b="1" dirty="0" smtClean="0"/>
            </a:br>
            <a:r>
              <a:rPr lang="es-CL" b="1" dirty="0" smtClean="0"/>
              <a:t>En el mundo que nos rodea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s-CL" dirty="0" smtClean="0"/>
          </a:p>
          <a:p>
            <a:pPr marL="0" indent="0" algn="ctr">
              <a:buNone/>
            </a:pPr>
            <a:r>
              <a:rPr lang="es-CL" sz="4400" dirty="0" smtClean="0"/>
              <a:t>La experiencia religiosa es relegada al ámbito </a:t>
            </a:r>
            <a:r>
              <a:rPr lang="es-CL" sz="4400" dirty="0" smtClean="0"/>
              <a:t>íntimo</a:t>
            </a:r>
            <a:r>
              <a:rPr lang="es-CL" sz="4400" dirty="0" smtClean="0"/>
              <a:t>, privado, personal.</a:t>
            </a:r>
          </a:p>
          <a:p>
            <a:pPr marL="0" indent="0" algn="ctr">
              <a:buNone/>
            </a:pPr>
            <a:r>
              <a:rPr lang="es-CL" sz="4400" dirty="0" smtClean="0"/>
              <a:t>El nombre de Dios parece no tener nada que decir ante las cuestiones fundamentales de la existencia.</a:t>
            </a:r>
            <a:endParaRPr lang="es-CL" sz="4400" dirty="0"/>
          </a:p>
        </p:txBody>
      </p:sp>
      <p:pic>
        <p:nvPicPr>
          <p:cNvPr id="4" name="Picture 2" descr="C:\Users\Daniel\Desktop\afiches y diseños\logo diocesi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695" y="0"/>
            <a:ext cx="1259144" cy="119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47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¿A qué nos llama el Espíritu hoy?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sz="3200" dirty="0" smtClean="0"/>
              <a:t>¿Cuál es el soplo de Dios en este tiempo?</a:t>
            </a:r>
          </a:p>
          <a:p>
            <a:pPr marL="0" indent="0">
              <a:buNone/>
            </a:pPr>
            <a:r>
              <a:rPr lang="es-CL" sz="3200" dirty="0" smtClean="0"/>
              <a:t>¿A qué conversión nos invita el Espíritu de Dios?</a:t>
            </a:r>
          </a:p>
          <a:p>
            <a:pPr marL="0" indent="0">
              <a:buNone/>
            </a:pPr>
            <a:r>
              <a:rPr lang="es-CL" sz="3200" dirty="0" smtClean="0"/>
              <a:t>Distinguir lo que es verdadero, justo y bueno de aquello que engaña, destruye y mata.</a:t>
            </a:r>
            <a:endParaRPr lang="es-CL" sz="3200" dirty="0"/>
          </a:p>
        </p:txBody>
      </p:sp>
      <p:pic>
        <p:nvPicPr>
          <p:cNvPr id="4" name="Picture 2" descr="C:\Users\Daniel\Desktop\afiches y diseños\logo diocesi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695" y="0"/>
            <a:ext cx="1259144" cy="119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950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221</TotalTime>
  <Words>544</Words>
  <Application>Microsoft Office PowerPoint</Application>
  <PresentationFormat>Personalizado</PresentationFormat>
  <Paragraphs>87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Austin</vt:lpstr>
      <vt:lpstr>Presentación de PowerPoint</vt:lpstr>
      <vt:lpstr>Un nuevo año no es un tiempo  para repetir lo de siempre</vt:lpstr>
      <vt:lpstr>DISCERNIMIENTO</vt:lpstr>
      <vt:lpstr>En tiempos agitados</vt:lpstr>
      <vt:lpstr>¿Año del Señor 2019?</vt:lpstr>
      <vt:lpstr>¿Año del Señor 2019? En el mundo que nos rodea</vt:lpstr>
      <vt:lpstr>¿Año del Señor 2019? En el mundo que nos rodea</vt:lpstr>
      <vt:lpstr>¿Año del Señor 2019? En el mundo que nos rodea</vt:lpstr>
      <vt:lpstr>¿A qué nos llama el Espíritu hoy?</vt:lpstr>
      <vt:lpstr>Presentación de PowerPoint</vt:lpstr>
      <vt:lpstr>Juan 6, 68</vt:lpstr>
      <vt:lpstr>Presentación de PowerPoint</vt:lpstr>
      <vt:lpstr>Llamado a una renovación  Espiritual permanente</vt:lpstr>
      <vt:lpstr>Llamado a ser una Iglesia que vive en comunión y participación</vt:lpstr>
      <vt:lpstr>Llamado a ser una Iglesia Misionera  al servicio del Reino</vt:lpstr>
      <vt:lpstr>Alma de Cristo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Asamblea Diocesana Talca</dc:title>
  <dc:creator>Galo Fernández Villaseca</dc:creator>
  <cp:lastModifiedBy>Daniel</cp:lastModifiedBy>
  <cp:revision>19</cp:revision>
  <dcterms:created xsi:type="dcterms:W3CDTF">2019-03-21T15:45:11Z</dcterms:created>
  <dcterms:modified xsi:type="dcterms:W3CDTF">2019-03-25T20:15:45Z</dcterms:modified>
</cp:coreProperties>
</file>